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6A2DF5-4BE9-9E6A-EBD1-A2A5DD66B59B}" v="936" dt="2020-11-19T08:54:42.223"/>
    <p1510:client id="{668C70F2-A75F-4BA0-A1C5-B55F6F936B30}" v="321" dt="2020-11-19T07:34:48.276"/>
    <p1510:client id="{70122525-E2CA-8E39-E949-7B7481B4DC7D}" v="61" dt="2020-11-25T12:52:56.824"/>
    <p1510:client id="{90626E15-1E1E-721F-8181-A1EAC07170A6}" v="2517" dt="2020-11-19T08:23:34.885"/>
    <p1510:client id="{D08F1626-2772-BFE7-D8AE-CC0F419300FD}" v="523" dt="2020-11-25T12:47:34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Schumacher" userId="S::inge.schumacher@rsw-dueren.de::ef87a7a8-e2f7-4bdb-bf0a-d81e172881c5" providerId="AD" clId="Web-{70122525-E2CA-8E39-E949-7B7481B4DC7D}"/>
    <pc:docChg chg="modSld">
      <pc:chgData name="Inge Schumacher" userId="S::inge.schumacher@rsw-dueren.de::ef87a7a8-e2f7-4bdb-bf0a-d81e172881c5" providerId="AD" clId="Web-{70122525-E2CA-8E39-E949-7B7481B4DC7D}" dt="2020-11-25T12:52:56.824" v="59" actId="20577"/>
      <pc:docMkLst>
        <pc:docMk/>
      </pc:docMkLst>
      <pc:sldChg chg="modSp">
        <pc:chgData name="Inge Schumacher" userId="S::inge.schumacher@rsw-dueren.de::ef87a7a8-e2f7-4bdb-bf0a-d81e172881c5" providerId="AD" clId="Web-{70122525-E2CA-8E39-E949-7B7481B4DC7D}" dt="2020-11-25T12:52:56.824" v="58" actId="20577"/>
        <pc:sldMkLst>
          <pc:docMk/>
          <pc:sldMk cId="2553882240" sldId="257"/>
        </pc:sldMkLst>
        <pc:spChg chg="mod">
          <ac:chgData name="Inge Schumacher" userId="S::inge.schumacher@rsw-dueren.de::ef87a7a8-e2f7-4bdb-bf0a-d81e172881c5" providerId="AD" clId="Web-{70122525-E2CA-8E39-E949-7B7481B4DC7D}" dt="2020-11-25T12:52:56.824" v="58" actId="20577"/>
          <ac:spMkLst>
            <pc:docMk/>
            <pc:sldMk cId="2553882240" sldId="257"/>
            <ac:spMk id="3" creationId="{2DB9CC32-416B-4188-9EEA-18C957FE6FEC}"/>
          </ac:spMkLst>
        </pc:spChg>
      </pc:sldChg>
      <pc:sldChg chg="modSp">
        <pc:chgData name="Inge Schumacher" userId="S::inge.schumacher@rsw-dueren.de::ef87a7a8-e2f7-4bdb-bf0a-d81e172881c5" providerId="AD" clId="Web-{70122525-E2CA-8E39-E949-7B7481B4DC7D}" dt="2020-11-25T12:52:01.589" v="0" actId="20577"/>
        <pc:sldMkLst>
          <pc:docMk/>
          <pc:sldMk cId="149390661" sldId="261"/>
        </pc:sldMkLst>
        <pc:spChg chg="mod">
          <ac:chgData name="Inge Schumacher" userId="S::inge.schumacher@rsw-dueren.de::ef87a7a8-e2f7-4bdb-bf0a-d81e172881c5" providerId="AD" clId="Web-{70122525-E2CA-8E39-E949-7B7481B4DC7D}" dt="2020-11-25T12:52:01.589" v="0" actId="20577"/>
          <ac:spMkLst>
            <pc:docMk/>
            <pc:sldMk cId="149390661" sldId="261"/>
            <ac:spMk id="2" creationId="{1C09086B-80A5-44A7-B626-D6307ECE0B82}"/>
          </ac:spMkLst>
        </pc:spChg>
      </pc:sldChg>
    </pc:docChg>
  </pc:docChgLst>
  <pc:docChgLst>
    <pc:chgData name="Gastbenutzer" userId="S::urn:spo:anon#99686faff69f8b1f3fb81eca4cc9dab2dc65d4a9c5032f7467986b7fbf2540c2::" providerId="AD" clId="Web-{D08F1626-2772-BFE7-D8AE-CC0F419300FD}"/>
    <pc:docChg chg="modSld">
      <pc:chgData name="Gastbenutzer" userId="S::urn:spo:anon#99686faff69f8b1f3fb81eca4cc9dab2dc65d4a9c5032f7467986b7fbf2540c2::" providerId="AD" clId="Web-{D08F1626-2772-BFE7-D8AE-CC0F419300FD}" dt="2020-11-25T12:47:34.367" v="519" actId="20577"/>
      <pc:docMkLst>
        <pc:docMk/>
      </pc:docMkLst>
      <pc:sldChg chg="modSp">
        <pc:chgData name="Gastbenutzer" userId="S::urn:spo:anon#99686faff69f8b1f3fb81eca4cc9dab2dc65d4a9c5032f7467986b7fbf2540c2::" providerId="AD" clId="Web-{D08F1626-2772-BFE7-D8AE-CC0F419300FD}" dt="2020-11-25T12:36:09.697" v="22" actId="20577"/>
        <pc:sldMkLst>
          <pc:docMk/>
          <pc:sldMk cId="1301642435" sldId="258"/>
        </pc:sldMkLst>
        <pc:spChg chg="mod">
          <ac:chgData name="Gastbenutzer" userId="S::urn:spo:anon#99686faff69f8b1f3fb81eca4cc9dab2dc65d4a9c5032f7467986b7fbf2540c2::" providerId="AD" clId="Web-{D08F1626-2772-BFE7-D8AE-CC0F419300FD}" dt="2020-11-25T12:36:09.697" v="22" actId="20577"/>
          <ac:spMkLst>
            <pc:docMk/>
            <pc:sldMk cId="1301642435" sldId="258"/>
            <ac:spMk id="2" creationId="{9AF5229E-9B83-4A66-BAD6-E82A8E752C72}"/>
          </ac:spMkLst>
        </pc:spChg>
      </pc:sldChg>
      <pc:sldChg chg="modSp">
        <pc:chgData name="Gastbenutzer" userId="S::urn:spo:anon#99686faff69f8b1f3fb81eca4cc9dab2dc65d4a9c5032f7467986b7fbf2540c2::" providerId="AD" clId="Web-{D08F1626-2772-BFE7-D8AE-CC0F419300FD}" dt="2020-11-25T12:41:40.829" v="142" actId="20577"/>
        <pc:sldMkLst>
          <pc:docMk/>
          <pc:sldMk cId="471326007" sldId="259"/>
        </pc:sldMkLst>
        <pc:spChg chg="mod">
          <ac:chgData name="Gastbenutzer" userId="S::urn:spo:anon#99686faff69f8b1f3fb81eca4cc9dab2dc65d4a9c5032f7467986b7fbf2540c2::" providerId="AD" clId="Web-{D08F1626-2772-BFE7-D8AE-CC0F419300FD}" dt="2020-11-25T12:41:40.829" v="142" actId="20577"/>
          <ac:spMkLst>
            <pc:docMk/>
            <pc:sldMk cId="471326007" sldId="259"/>
            <ac:spMk id="3" creationId="{24068A35-8970-458E-B477-85C3C4F64A35}"/>
          </ac:spMkLst>
        </pc:spChg>
      </pc:sldChg>
      <pc:sldChg chg="modSp">
        <pc:chgData name="Gastbenutzer" userId="S::urn:spo:anon#99686faff69f8b1f3fb81eca4cc9dab2dc65d4a9c5032f7467986b7fbf2540c2::" providerId="AD" clId="Web-{D08F1626-2772-BFE7-D8AE-CC0F419300FD}" dt="2020-11-25T12:44:50.333" v="318" actId="20577"/>
        <pc:sldMkLst>
          <pc:docMk/>
          <pc:sldMk cId="2921418722" sldId="260"/>
        </pc:sldMkLst>
        <pc:spChg chg="mod">
          <ac:chgData name="Gastbenutzer" userId="S::urn:spo:anon#99686faff69f8b1f3fb81eca4cc9dab2dc65d4a9c5032f7467986b7fbf2540c2::" providerId="AD" clId="Web-{D08F1626-2772-BFE7-D8AE-CC0F419300FD}" dt="2020-11-25T12:44:50.333" v="318" actId="20577"/>
          <ac:spMkLst>
            <pc:docMk/>
            <pc:sldMk cId="2921418722" sldId="260"/>
            <ac:spMk id="3" creationId="{AD7B06CD-5E0F-47C1-B677-FD7DC639A17B}"/>
          </ac:spMkLst>
        </pc:spChg>
      </pc:sldChg>
      <pc:sldChg chg="modSp">
        <pc:chgData name="Gastbenutzer" userId="S::urn:spo:anon#99686faff69f8b1f3fb81eca4cc9dab2dc65d4a9c5032f7467986b7fbf2540c2::" providerId="AD" clId="Web-{D08F1626-2772-BFE7-D8AE-CC0F419300FD}" dt="2020-11-25T12:47:34.367" v="518" actId="20577"/>
        <pc:sldMkLst>
          <pc:docMk/>
          <pc:sldMk cId="149390661" sldId="261"/>
        </pc:sldMkLst>
        <pc:spChg chg="mod">
          <ac:chgData name="Gastbenutzer" userId="S::urn:spo:anon#99686faff69f8b1f3fb81eca4cc9dab2dc65d4a9c5032f7467986b7fbf2540c2::" providerId="AD" clId="Web-{D08F1626-2772-BFE7-D8AE-CC0F419300FD}" dt="2020-11-25T12:47:34.367" v="518" actId="20577"/>
          <ac:spMkLst>
            <pc:docMk/>
            <pc:sldMk cId="149390661" sldId="261"/>
            <ac:spMk id="3" creationId="{07567C66-0E87-47A0-B17D-6491A24B0E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33461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de-DE" sz="4400">
                <a:solidFill>
                  <a:srgbClr val="000000"/>
                </a:solidFill>
                <a:cs typeface="Calibri Light"/>
              </a:rPr>
              <a:t>Vogelsang</a:t>
            </a:r>
            <a:endParaRPr lang="de-DE" sz="4400">
              <a:solidFill>
                <a:srgbClr val="00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1800">
                <a:solidFill>
                  <a:srgbClr val="000000"/>
                </a:solidFill>
                <a:cs typeface="Calibri"/>
              </a:rPr>
              <a:t>Eine ehemalige NS Ausbildungsstätte </a:t>
            </a: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11" descr=".jpg">
            <a:extLst>
              <a:ext uri="{FF2B5EF4-FFF2-40B4-BE49-F238E27FC236}">
                <a16:creationId xmlns:a16="http://schemas.microsoft.com/office/drawing/2014/main" id="{8D0FD86C-BB52-4653-8A0F-038543D66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513" r="8540" b="-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C19A-7DB9-426A-A615-653D9E98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Inhaltsangabe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CC32-416B-4188-9EEA-18C957FE6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>
                <a:cs typeface="Calibri" panose="020F0502020204030204"/>
              </a:rPr>
              <a:t>Geschichte</a:t>
            </a:r>
          </a:p>
          <a:p>
            <a:pPr marL="514350" indent="-514350">
              <a:buAutoNum type="arabicPeriod"/>
            </a:pPr>
            <a:r>
              <a:rPr lang="en-US" dirty="0" err="1">
                <a:cs typeface="Calibri" panose="020F0502020204030204"/>
              </a:rPr>
              <a:t>Ausbildung</a:t>
            </a:r>
            <a:r>
              <a:rPr lang="en-US">
                <a:cs typeface="Calibri" panose="020F0502020204030204"/>
              </a:rPr>
              <a:t> auf Vogelsang</a:t>
            </a:r>
          </a:p>
          <a:p>
            <a:pPr marL="514350" indent="-514350">
              <a:buAutoNum type="arabicPeriod"/>
            </a:pPr>
            <a:r>
              <a:rPr lang="en-US" dirty="0" err="1">
                <a:cs typeface="Calibri" panose="020F0502020204030204"/>
              </a:rPr>
              <a:t>Lebensbedingungen</a:t>
            </a:r>
            <a:r>
              <a:rPr lang="en-US" dirty="0">
                <a:cs typeface="Calibri" panose="020F0502020204030204"/>
              </a:rPr>
              <a:t> auf Vogelsang </a:t>
            </a:r>
            <a:r>
              <a:rPr lang="en-US">
                <a:cs typeface="Calibri" panose="020F0502020204030204"/>
              </a:rPr>
              <a:t>1</a:t>
            </a:r>
          </a:p>
          <a:p>
            <a:pPr marL="514350" indent="-514350">
              <a:buAutoNum type="arabicPeriod"/>
            </a:pPr>
            <a:r>
              <a:rPr lang="en-US" err="1">
                <a:cs typeface="Calibri" panose="020F0502020204030204"/>
              </a:rPr>
              <a:t>Lebensbedingungen</a:t>
            </a:r>
            <a:r>
              <a:rPr lang="en-US">
                <a:cs typeface="Calibri" panose="020F0502020204030204"/>
              </a:rPr>
              <a:t> auf Vogelsang</a:t>
            </a:r>
            <a:r>
              <a:rPr lang="en-US" dirty="0">
                <a:cs typeface="Calibri" panose="020F0502020204030204"/>
              </a:rPr>
              <a:t> 2</a:t>
            </a:r>
            <a:endParaRPr lang="en-US"/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388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.jpg">
            <a:extLst>
              <a:ext uri="{FF2B5EF4-FFF2-40B4-BE49-F238E27FC236}">
                <a16:creationId xmlns:a16="http://schemas.microsoft.com/office/drawing/2014/main" id="{1C83D095-4B9C-420F-9B90-7094FE2A4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1695" b="51"/>
          <a:stretch/>
        </p:blipFill>
        <p:spPr>
          <a:xfrm>
            <a:off x="20" y="43133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F5229E-9B83-4A66-BAD6-E82A8E75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18512"/>
            <a:ext cx="9144000" cy="9595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  <a:cs typeface="Calibri Light"/>
              </a:rPr>
              <a:t>Idealdeutsche</a:t>
            </a:r>
            <a:endParaRPr lang="en-US" sz="6000" dirty="0" err="1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89A22-1CB9-4185-A624-A3C30F77EE09}"/>
              </a:ext>
            </a:extLst>
          </p:cNvPr>
          <p:cNvSpPr txBox="1"/>
          <p:nvPr/>
        </p:nvSpPr>
        <p:spPr>
          <a:xfrm>
            <a:off x="1892062" y="1475118"/>
            <a:ext cx="78615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642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FF6D1-2282-46E9-BE7B-B4B75F05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Ausbildung</a:t>
            </a:r>
            <a:r>
              <a:rPr lang="en-US" dirty="0">
                <a:cs typeface="Calibri Light"/>
              </a:rPr>
              <a:t> auf Vogelsang 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8A35-8970-458E-B477-85C3C4F64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842" y="713313"/>
            <a:ext cx="6968958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cs typeface="Calibri"/>
              </a:rPr>
              <a:t>Die </a:t>
            </a:r>
            <a:r>
              <a:rPr lang="en-US" sz="2000" dirty="0" err="1">
                <a:cs typeface="Calibri"/>
              </a:rPr>
              <a:t>Ausbildungs</a:t>
            </a:r>
            <a:r>
              <a:rPr lang="en-US" sz="2000" noProof="1">
                <a:cs typeface="Calibri"/>
              </a:rPr>
              <a:t>kriterien: Abstammungsnachweis bis zum 18.Jahrhundert,man durfte keine körperlichen Beeinträchtigungen haben zum Beispiel eine Brille tragen oder so etwas in der Art,man durfte keine Allergien haben, keine Relligionsangehörigkeit, man musste sportlich sein.</a:t>
            </a:r>
            <a:endParaRPr lang="en-US" sz="2000" dirty="0">
              <a:cs typeface="Calibri"/>
            </a:endParaRPr>
          </a:p>
          <a:p>
            <a:r>
              <a:rPr lang="en-US" sz="2000" noProof="1">
                <a:cs typeface="Calibri"/>
              </a:rPr>
              <a:t>In Mathe musste man ausrechnen wie Raketen fliegen und was diese zerstören würden</a:t>
            </a:r>
          </a:p>
          <a:p>
            <a:r>
              <a:rPr lang="en-US" sz="2000" noProof="1">
                <a:cs typeface="Calibri"/>
              </a:rPr>
              <a:t>Ausserdem musste man berechnen, wie viele Familien mit den Kosten der Regierung, die für körperlich Beeinträchtigte ausgegeben wurden, versorgt werden könnten. </a:t>
            </a:r>
          </a:p>
          <a:p>
            <a:endParaRPr lang="en-US" sz="2000" noProof="1">
              <a:cs typeface="Calibri"/>
            </a:endParaRPr>
          </a:p>
          <a:p>
            <a:pPr marL="0" indent="0">
              <a:buNone/>
            </a:pPr>
            <a:endParaRPr lang="en-US" sz="2000" noProof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32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1DBA-9323-480E-BFB2-77809207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Lebensbedingungen</a:t>
            </a:r>
            <a:r>
              <a:rPr lang="en-US" dirty="0">
                <a:cs typeface="Calibri Light"/>
              </a:rPr>
              <a:t> auf Vogelsang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06CD-5E0F-47C1-B677-FD7DC639A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cs typeface="Calibri"/>
              </a:rPr>
              <a:t>Nicht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nur</a:t>
            </a:r>
            <a:r>
              <a:rPr lang="en-US" dirty="0">
                <a:cs typeface="Calibri"/>
              </a:rPr>
              <a:t> Lehrer </a:t>
            </a:r>
            <a:r>
              <a:rPr lang="en-US" dirty="0" err="1">
                <a:cs typeface="Calibri"/>
              </a:rPr>
              <a:t>konnten</a:t>
            </a:r>
            <a:r>
              <a:rPr lang="en-US" dirty="0">
                <a:cs typeface="Calibri"/>
              </a:rPr>
              <a:t> die Kinder </a:t>
            </a:r>
            <a:r>
              <a:rPr lang="en-US" dirty="0" err="1">
                <a:cs typeface="Calibri"/>
              </a:rPr>
              <a:t>Befehle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erteilen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sondern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auch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ältere</a:t>
            </a:r>
            <a:r>
              <a:rPr lang="en-US" dirty="0">
                <a:cs typeface="Calibri"/>
              </a:rPr>
              <a:t> Schüler </a:t>
            </a:r>
            <a:r>
              <a:rPr lang="en-US" dirty="0" err="1">
                <a:cs typeface="Calibri"/>
              </a:rPr>
              <a:t>konnten</a:t>
            </a:r>
            <a:r>
              <a:rPr lang="en-US" dirty="0">
                <a:cs typeface="Calibri"/>
              </a:rPr>
              <a:t> dies tun. Das </a:t>
            </a:r>
            <a:r>
              <a:rPr lang="en-US" dirty="0" err="1">
                <a:cs typeface="Calibri"/>
              </a:rPr>
              <a:t>bedeutet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dass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auch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Bestrafungen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anordnen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konnten</a:t>
            </a:r>
            <a:r>
              <a:rPr lang="en-US" dirty="0">
                <a:cs typeface="Calibri"/>
              </a:rPr>
              <a:t>. Zum </a:t>
            </a:r>
            <a:r>
              <a:rPr lang="en-US" dirty="0" err="1">
                <a:cs typeface="Calibri"/>
              </a:rPr>
              <a:t>Beispiel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mussten</a:t>
            </a:r>
            <a:r>
              <a:rPr lang="en-US" dirty="0">
                <a:cs typeface="Calibri"/>
              </a:rPr>
              <a:t> die Kinder </a:t>
            </a:r>
            <a:r>
              <a:rPr lang="en-US" dirty="0" err="1">
                <a:cs typeface="Calibri"/>
              </a:rPr>
              <a:t>mit</a:t>
            </a:r>
            <a:r>
              <a:rPr lang="en-US" dirty="0">
                <a:cs typeface="Calibri"/>
              </a:rPr>
              <a:t> der </a:t>
            </a:r>
            <a:r>
              <a:rPr lang="en-US" dirty="0" err="1">
                <a:cs typeface="Calibri"/>
              </a:rPr>
              <a:t>Zahnbürste</a:t>
            </a:r>
            <a:r>
              <a:rPr lang="en-US" dirty="0">
                <a:cs typeface="Calibri"/>
              </a:rPr>
              <a:t> die Toilette </a:t>
            </a:r>
            <a:r>
              <a:rPr lang="en-US" dirty="0" err="1">
                <a:cs typeface="Calibri"/>
              </a:rPr>
              <a:t>putzen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wenn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zum</a:t>
            </a:r>
            <a:r>
              <a:rPr lang="en-US" dirty="0">
                <a:cs typeface="Calibri"/>
              </a:rPr>
              <a:t> Essen </a:t>
            </a:r>
            <a:r>
              <a:rPr lang="en-US" dirty="0" err="1">
                <a:cs typeface="Calibri"/>
              </a:rPr>
              <a:t>kamen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Ausserdem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mussten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wenn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einem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Mitschüler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abgeschrieben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haben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mindestens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drei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Bestrafungen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ausgesetzt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werden</a:t>
            </a:r>
            <a:r>
              <a:rPr lang="en-US" dirty="0">
                <a:cs typeface="Calibri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Sie </a:t>
            </a:r>
            <a:r>
              <a:rPr lang="en-US" dirty="0" err="1">
                <a:cs typeface="Calibri"/>
              </a:rPr>
              <a:t>durften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bei</a:t>
            </a:r>
            <a:r>
              <a:rPr lang="en-US" dirty="0">
                <a:cs typeface="Calibri"/>
              </a:rPr>
              <a:t> dem </a:t>
            </a:r>
            <a:r>
              <a:rPr lang="en-US" dirty="0" err="1">
                <a:cs typeface="Calibri"/>
              </a:rPr>
              <a:t>nächsten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Ausflug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nicht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dabei</a:t>
            </a:r>
            <a:r>
              <a:rPr lang="en-US" dirty="0">
                <a:cs typeface="Calibri"/>
              </a:rPr>
              <a:t> sein.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Sie </a:t>
            </a:r>
            <a:r>
              <a:rPr lang="en-US" dirty="0" err="1">
                <a:cs typeface="Calibri"/>
              </a:rPr>
              <a:t>wurden</a:t>
            </a:r>
            <a:r>
              <a:rPr lang="en-US" dirty="0">
                <a:cs typeface="Calibri"/>
              </a:rPr>
              <a:t> von den </a:t>
            </a:r>
            <a:r>
              <a:rPr lang="en-US" dirty="0" err="1">
                <a:cs typeface="Calibri"/>
              </a:rPr>
              <a:t>Mitschüler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</a:t>
            </a:r>
            <a:r>
              <a:rPr lang="en-US" dirty="0">
                <a:cs typeface="Calibri"/>
              </a:rPr>
              <a:t> der </a:t>
            </a:r>
            <a:r>
              <a:rPr lang="en-US" dirty="0" err="1">
                <a:cs typeface="Calibri"/>
              </a:rPr>
              <a:t>eigenen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Gürtelschnalle</a:t>
            </a:r>
            <a:r>
              <a:rPr lang="en-US" dirty="0">
                <a:cs typeface="Calibri"/>
              </a:rPr>
              <a:t> auf den </a:t>
            </a:r>
            <a:r>
              <a:rPr lang="en-US" dirty="0" err="1">
                <a:cs typeface="Calibri"/>
              </a:rPr>
              <a:t>Hintern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geschlagen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Den </a:t>
            </a:r>
            <a:r>
              <a:rPr lang="en-US" dirty="0" err="1">
                <a:cs typeface="Calibri"/>
              </a:rPr>
              <a:t>Mitschülern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wurde</a:t>
            </a:r>
            <a:r>
              <a:rPr lang="en-US" dirty="0">
                <a:cs typeface="Calibri"/>
              </a:rPr>
              <a:t> verboten </a:t>
            </a:r>
            <a:r>
              <a:rPr lang="en-US" dirty="0" err="1">
                <a:cs typeface="Calibri"/>
              </a:rPr>
              <a:t>mit</a:t>
            </a:r>
            <a:r>
              <a:rPr lang="en-US" dirty="0">
                <a:cs typeface="Calibri"/>
              </a:rPr>
              <a:t> dem </a:t>
            </a:r>
            <a:r>
              <a:rPr lang="en-US" dirty="0" err="1">
                <a:cs typeface="Calibri"/>
              </a:rPr>
              <a:t>Abschreiber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sprechen</a:t>
            </a:r>
            <a:r>
              <a:rPr lang="en-US" dirty="0">
                <a:cs typeface="Calibri"/>
              </a:rPr>
              <a:t>, er </a:t>
            </a:r>
            <a:r>
              <a:rPr lang="en-US" dirty="0" err="1">
                <a:cs typeface="Calibri"/>
              </a:rPr>
              <a:t>durfte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ebenfalls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für</a:t>
            </a:r>
            <a:r>
              <a:rPr lang="en-US" dirty="0">
                <a:cs typeface="Calibri"/>
              </a:rPr>
              <a:t> 14 Tage </a:t>
            </a:r>
            <a:r>
              <a:rPr lang="en-US" dirty="0" err="1">
                <a:cs typeface="Calibri"/>
              </a:rPr>
              <a:t>mit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niemandem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reden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wenn</a:t>
            </a:r>
            <a:r>
              <a:rPr lang="en-US" dirty="0">
                <a:cs typeface="Calibri"/>
              </a:rPr>
              <a:t> er dies </a:t>
            </a:r>
            <a:r>
              <a:rPr lang="en-US" dirty="0" err="1">
                <a:cs typeface="Calibri"/>
              </a:rPr>
              <a:t>trotzdem</a:t>
            </a:r>
            <a:r>
              <a:rPr lang="en-US" dirty="0">
                <a:cs typeface="Calibri"/>
              </a:rPr>
              <a:t> tat </a:t>
            </a:r>
            <a:r>
              <a:rPr lang="en-US" dirty="0" err="1">
                <a:cs typeface="Calibri"/>
              </a:rPr>
              <a:t>wurde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einmal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</a:t>
            </a:r>
            <a:r>
              <a:rPr lang="en-US" dirty="0">
                <a:cs typeface="Calibri"/>
              </a:rPr>
              <a:t> der </a:t>
            </a:r>
            <a:r>
              <a:rPr lang="en-US" dirty="0" err="1">
                <a:cs typeface="Calibri"/>
              </a:rPr>
              <a:t>ersten</a:t>
            </a:r>
            <a:r>
              <a:rPr lang="en-US" dirty="0">
                <a:cs typeface="Calibri"/>
              </a:rPr>
              <a:t> Strafe </a:t>
            </a:r>
            <a:r>
              <a:rPr lang="en-US" dirty="0" err="1">
                <a:cs typeface="Calibri"/>
              </a:rPr>
              <a:t>angefangen</a:t>
            </a:r>
            <a:r>
              <a:rPr lang="en-US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41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9086B-80A5-44A7-B626-D6307ECE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Lebensbedingungen</a:t>
            </a:r>
            <a:r>
              <a:rPr lang="en-US" dirty="0">
                <a:ea typeface="+mj-lt"/>
                <a:cs typeface="+mj-lt"/>
              </a:rPr>
              <a:t> auf Vogelsang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67C66-0E87-47A0-B17D-6491A24B0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Ausserdem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wurde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einem</a:t>
            </a:r>
            <a:r>
              <a:rPr lang="en-US" dirty="0">
                <a:cs typeface="Calibri"/>
              </a:rPr>
              <a:t> das Bett </a:t>
            </a:r>
            <a:r>
              <a:rPr lang="en-US" dirty="0" err="1">
                <a:cs typeface="Calibri"/>
              </a:rPr>
              <a:t>im</a:t>
            </a:r>
            <a:r>
              <a:rPr lang="en-US" dirty="0">
                <a:cs typeface="Calibri"/>
              </a:rPr>
              <a:t> Schlaf </a:t>
            </a:r>
            <a:r>
              <a:rPr lang="en-US" dirty="0" err="1">
                <a:cs typeface="Calibri"/>
              </a:rPr>
              <a:t>umgedreht</a:t>
            </a:r>
            <a:r>
              <a:rPr lang="en-US" dirty="0">
                <a:cs typeface="Calibri"/>
              </a:rPr>
              <a:t>, also </a:t>
            </a:r>
            <a:r>
              <a:rPr lang="en-US" dirty="0" err="1">
                <a:cs typeface="Calibri"/>
              </a:rPr>
              <a:t>musste</a:t>
            </a:r>
            <a:r>
              <a:rPr lang="en-US" dirty="0">
                <a:cs typeface="Calibri"/>
              </a:rPr>
              <a:t> der </a:t>
            </a:r>
            <a:r>
              <a:rPr lang="en-US" dirty="0" err="1">
                <a:cs typeface="Calibri"/>
              </a:rPr>
              <a:t>Bestrafte</a:t>
            </a:r>
            <a:r>
              <a:rPr lang="en-US" dirty="0">
                <a:cs typeface="Calibri"/>
              </a:rPr>
              <a:t> mitten in der Nacht sein Bett </a:t>
            </a:r>
            <a:r>
              <a:rPr lang="en-US" dirty="0" err="1">
                <a:cs typeface="Calibri"/>
              </a:rPr>
              <a:t>wieder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umdrehen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damit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weiter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schlafen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konnte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Beim </a:t>
            </a:r>
            <a:r>
              <a:rPr lang="en-US" dirty="0" err="1">
                <a:cs typeface="Calibri"/>
              </a:rPr>
              <a:t>Bombenalarm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mussten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durch</a:t>
            </a:r>
            <a:r>
              <a:rPr lang="en-US" dirty="0">
                <a:cs typeface="Calibri"/>
              </a:rPr>
              <a:t> das </a:t>
            </a:r>
            <a:r>
              <a:rPr lang="en-US" dirty="0" err="1">
                <a:cs typeface="Calibri"/>
              </a:rPr>
              <a:t>Schussfeld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laufen</a:t>
            </a:r>
            <a:r>
              <a:rPr lang="en-US" dirty="0">
                <a:cs typeface="Calibri"/>
              </a:rPr>
              <a:t>, um </a:t>
            </a:r>
            <a:r>
              <a:rPr lang="en-US" dirty="0" err="1">
                <a:cs typeface="Calibri"/>
              </a:rPr>
              <a:t>sich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</a:t>
            </a:r>
            <a:r>
              <a:rPr lang="en-US" dirty="0">
                <a:cs typeface="Calibri"/>
              </a:rPr>
              <a:t> Wald </a:t>
            </a:r>
            <a:r>
              <a:rPr lang="en-US" dirty="0" err="1">
                <a:cs typeface="Calibri"/>
              </a:rPr>
              <a:t>zu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verstecken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weil</a:t>
            </a:r>
            <a:r>
              <a:rPr lang="en-US" dirty="0">
                <a:cs typeface="Calibri"/>
              </a:rPr>
              <a:t> es </a:t>
            </a:r>
            <a:r>
              <a:rPr lang="en-US" dirty="0" err="1">
                <a:cs typeface="Calibri"/>
              </a:rPr>
              <a:t>keinen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ausreichend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großen</a:t>
            </a:r>
            <a:r>
              <a:rPr lang="en-US" dirty="0">
                <a:cs typeface="Calibri"/>
              </a:rPr>
              <a:t> Bunker gab. Die Lehrer </a:t>
            </a:r>
            <a:r>
              <a:rPr lang="en-US" dirty="0" err="1">
                <a:cs typeface="Calibri"/>
              </a:rPr>
              <a:t>gingen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einen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ausgebauten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Kellerraum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Ihnen </a:t>
            </a:r>
            <a:r>
              <a:rPr lang="en-US" dirty="0" err="1">
                <a:cs typeface="Calibri"/>
              </a:rPr>
              <a:t>wurde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beigebracht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dass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sie</a:t>
            </a:r>
            <a:r>
              <a:rPr lang="en-US" dirty="0">
                <a:cs typeface="Calibri"/>
              </a:rPr>
              <a:t> die Elite </a:t>
            </a:r>
            <a:r>
              <a:rPr lang="en-US" dirty="0" err="1">
                <a:cs typeface="Calibri"/>
              </a:rPr>
              <a:t>sind</a:t>
            </a:r>
            <a:r>
              <a:rPr lang="en-US" dirty="0">
                <a:cs typeface="Calibri"/>
              </a:rPr>
              <a:t> und das alle </a:t>
            </a:r>
            <a:r>
              <a:rPr lang="en-US" dirty="0" err="1">
                <a:cs typeface="Calibri"/>
              </a:rPr>
              <a:t>anderen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minderwertiger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sind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Sie </a:t>
            </a:r>
            <a:r>
              <a:rPr lang="en-US" dirty="0" err="1">
                <a:cs typeface="Calibri"/>
              </a:rPr>
              <a:t>mussten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ganzen</a:t>
            </a:r>
            <a:r>
              <a:rPr lang="en-US" dirty="0">
                <a:cs typeface="Calibri"/>
              </a:rPr>
              <a:t> Tag Sport </a:t>
            </a:r>
            <a:r>
              <a:rPr lang="en-US" dirty="0" err="1">
                <a:cs typeface="Calibri"/>
              </a:rPr>
              <a:t>betreiben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9066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Larissa</vt:lpstr>
      <vt:lpstr>Vogelsang</vt:lpstr>
      <vt:lpstr>Inhaltsangabe</vt:lpstr>
      <vt:lpstr>Idealdeutsche</vt:lpstr>
      <vt:lpstr>Ausbildung auf Vogelsang  </vt:lpstr>
      <vt:lpstr>Lebensbedingungen auf Vogelsang </vt:lpstr>
      <vt:lpstr>Lebensbedingungen auf Vogelsang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998</cp:revision>
  <dcterms:created xsi:type="dcterms:W3CDTF">2020-11-19T07:17:02Z</dcterms:created>
  <dcterms:modified xsi:type="dcterms:W3CDTF">2020-11-25T12:52:57Z</dcterms:modified>
</cp:coreProperties>
</file>